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84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16/03/2020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008162"/>
            <a:ext cx="7992888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REGISTRO WEB</a:t>
            </a:r>
            <a:br>
              <a:rPr lang="es-CO" sz="2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CO" sz="2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CO" sz="27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Información publicada en cumplimiento del Articulo 364-5 del Estatuto Tributario</a:t>
            </a:r>
            <a:br>
              <a:rPr lang="es-CO" sz="27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2315107"/>
            <a:ext cx="7992888" cy="2646294"/>
          </a:xfrm>
        </p:spPr>
        <p:txBody>
          <a:bodyPr>
            <a:normAutofit/>
          </a:bodyPr>
          <a:lstStyle/>
          <a:p>
            <a:pPr algn="l"/>
            <a:endParaRPr lang="es-CO" sz="2000" dirty="0" smtClean="0"/>
          </a:p>
          <a:p>
            <a:pPr algn="l"/>
            <a:endParaRPr lang="es-CO" sz="2000" dirty="0" smtClean="0"/>
          </a:p>
          <a:p>
            <a:pPr algn="l"/>
            <a:r>
              <a:rPr lang="es-CO" sz="2000" dirty="0" smtClean="0">
                <a:solidFill>
                  <a:schemeClr val="tx1"/>
                </a:solidFill>
              </a:rPr>
              <a:t>La denominación: </a:t>
            </a:r>
            <a:r>
              <a:rPr lang="es-ES" sz="2000" dirty="0">
                <a:solidFill>
                  <a:schemeClr val="tx1"/>
                </a:solidFill>
              </a:rPr>
              <a:t>EMPRESA COOPERATIVA EL SANTUARIO </a:t>
            </a:r>
            <a:r>
              <a:rPr lang="es-ES" sz="2000" dirty="0" smtClean="0">
                <a:solidFill>
                  <a:schemeClr val="tx1"/>
                </a:solidFill>
              </a:rPr>
              <a:t>                  </a:t>
            </a:r>
          </a:p>
          <a:p>
            <a:pPr algn="l"/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smtClean="0">
                <a:solidFill>
                  <a:schemeClr val="tx1"/>
                </a:solidFill>
              </a:rPr>
              <a:t>                             COOPERATIVA DE </a:t>
            </a:r>
            <a:r>
              <a:rPr lang="es-ES" sz="2000" dirty="0">
                <a:solidFill>
                  <a:schemeClr val="tx1"/>
                </a:solidFill>
              </a:rPr>
              <a:t>TRABAJO ASOCIADO </a:t>
            </a:r>
            <a:endParaRPr lang="es-ES" sz="2000" dirty="0" smtClean="0">
              <a:solidFill>
                <a:schemeClr val="tx1"/>
              </a:solidFill>
            </a:endParaRPr>
          </a:p>
          <a:p>
            <a:pPr algn="l"/>
            <a:r>
              <a:rPr lang="es-ES" sz="2000" dirty="0">
                <a:solidFill>
                  <a:schemeClr val="tx1"/>
                </a:solidFill>
              </a:rPr>
              <a:t>	</a:t>
            </a:r>
            <a:r>
              <a:rPr lang="es-ES" sz="2000" dirty="0" smtClean="0">
                <a:solidFill>
                  <a:schemeClr val="tx1"/>
                </a:solidFill>
              </a:rPr>
              <a:t>	    “</a:t>
            </a:r>
            <a:r>
              <a:rPr lang="es-ES" sz="2000" dirty="0">
                <a:solidFill>
                  <a:schemeClr val="tx1"/>
                </a:solidFill>
              </a:rPr>
              <a:t>ECOOELSA CTA”</a:t>
            </a:r>
            <a:endParaRPr lang="es-CO" sz="2000" dirty="0" smtClean="0">
              <a:solidFill>
                <a:schemeClr val="tx1"/>
              </a:solidFill>
            </a:endParaRPr>
          </a:p>
          <a:p>
            <a:pPr algn="l"/>
            <a:r>
              <a:rPr lang="es-CO" sz="2000" dirty="0" smtClean="0">
                <a:solidFill>
                  <a:schemeClr val="tx1"/>
                </a:solidFill>
              </a:rPr>
              <a:t>Identificación: 	  890.985.389-5</a:t>
            </a:r>
          </a:p>
          <a:p>
            <a:pPr algn="l"/>
            <a:r>
              <a:rPr lang="es-CO" sz="2000" dirty="0" smtClean="0">
                <a:solidFill>
                  <a:schemeClr val="tx1"/>
                </a:solidFill>
              </a:rPr>
              <a:t>Domicilio:	CRA 40C 49B 10 El Santuario </a:t>
            </a:r>
            <a:r>
              <a:rPr lang="es-CO" sz="2000" dirty="0" err="1">
                <a:solidFill>
                  <a:schemeClr val="tx1"/>
                </a:solidFill>
              </a:rPr>
              <a:t>Ant</a:t>
            </a:r>
            <a:r>
              <a:rPr lang="es-CO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12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REGISTRO WEB  Información publicada en cumplimiento del Articulo 364-5 del Estatuto Tributario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CONTADORA</cp:lastModifiedBy>
  <cp:revision>6</cp:revision>
  <dcterms:created xsi:type="dcterms:W3CDTF">2019-03-15T15:01:49Z</dcterms:created>
  <dcterms:modified xsi:type="dcterms:W3CDTF">2020-03-16T12:54:02Z</dcterms:modified>
</cp:coreProperties>
</file>